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1600" y="2130425"/>
            <a:ext cx="7486600" cy="144259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D44D0-E4FE-4333-870D-AF9D5A51D7FD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7029C-88FD-468E-8D19-018FF9B91E6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069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971600" y="1600200"/>
            <a:ext cx="7715200" cy="452596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D3DA1-480D-4E28-9EC7-A30FF3A23956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1083F-ED42-4612-A8FA-44F898B1CE7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3165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773C-CB32-433A-BC39-72885B12D666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C30D6-5A8E-4F17-ACBC-805B520C647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13694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1600" y="2130425"/>
            <a:ext cx="7486600" cy="144259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1FBE0E-9C04-42CD-B6F3-8FE50A29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ED36-AFA1-48CC-89C4-A7D6FD24B4F3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E2CDA4-222F-4A7C-9B76-18AAEDA3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E71510-9554-4FD6-959B-2370D7CB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24A54-D412-45B8-99DE-B68E6BAC405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1427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>
            <a:lvl1pPr marL="457200" indent="-4572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2"/>
              </a:buClr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2C97EA-9AF0-4E95-BD4B-4DF8F5FFF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00235-11C2-49EA-A6D4-C0E64567B721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A5DC4F-0036-4F31-9ABE-AB7D1107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D0037C-2F2E-46A4-954C-B4A9358D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14C4E-7369-4F0E-9822-BBE82C77F7F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6215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75656" y="4406900"/>
            <a:ext cx="70190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75656" y="2906713"/>
            <a:ext cx="70190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30247E4-3044-4E2D-B35D-F0CCF4F4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7488-C1E4-49DB-A241-53982778698F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73D7BC-AE96-4448-88F0-0AE457D1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9CC19C-B40C-4FEB-8C19-EA1BBE0B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2EF52-2298-4626-A679-CE42EE8091E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8028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47664" y="1600200"/>
            <a:ext cx="3240360" cy="4525963"/>
          </a:xfrm>
        </p:spPr>
        <p:txBody>
          <a:bodyPr/>
          <a:lstStyle>
            <a:lvl1pPr>
              <a:defRPr sz="2800"/>
            </a:lvl1pPr>
            <a:lvl2pPr marL="7429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/>
          <a:lstStyle>
            <a:lvl1pPr>
              <a:defRPr sz="2800"/>
            </a:lvl1pPr>
            <a:lvl2pPr marL="7429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5D60DF3E-7CAA-4AF7-8182-04A961B8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CD54-E0CD-4844-ABE1-F82A41EE5843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4F145A1-C9BD-4055-8ADF-5254FEB9A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A641D5DD-8C8C-473C-B813-40DE71EE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0AA5B-C6D4-481A-B179-EA4F5345990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43644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75656" y="1535113"/>
            <a:ext cx="3384376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475656" y="2174875"/>
            <a:ext cx="33843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A172307E-26DE-48BC-A2AE-C3AF59C2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BF57F-CB6F-48F0-B56F-0EB9B890F0DB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6FF83F1-05F8-400D-A361-0D006186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B642C367-A387-4622-BEC7-8370188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F3724-1D9E-4A72-93BF-F07325495E0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966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473219F4-D3C3-444F-9EF3-91F4EF7F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FA8B-BA00-4366-A4C9-3D9FB6C17489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01CA1058-1A5E-49EA-BD8C-EB599256D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2EA7947-3000-4635-96FD-5462F379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332D6-7DD8-41E6-84E8-2BDDB526B3C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10558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56A84A27-9784-429D-8EDD-5425C3391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0D933-3885-432F-A12E-8E54EE629940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797801FF-7812-4C62-A870-5478F258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747E78C1-8092-4022-9504-ED6CADEE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E9180-71B1-41EC-9CF9-B349E00F550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42409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3050"/>
            <a:ext cx="2493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971600" y="1435100"/>
            <a:ext cx="2493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15AEFD06-7091-4B57-B7CA-26F7B5C9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B3F8-2BF5-4417-874A-7BD2F8B224B2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4E73D543-C378-4A30-9D2E-E2757CB0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7AC4855-C866-4120-BD8F-1DBFABF0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601B8-C470-41F8-9B18-58DA4F08A34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6149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>
            <a:lvl1pPr marL="457200" indent="-4572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2"/>
              </a:buClr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A42B-E564-4082-A258-B1F372B16153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FE544-A856-45D6-B4CC-402272FBA91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42545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F6E0FC27-32D3-4181-BEEB-41AE714ED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C1C3-420B-47C2-A9B6-BB913A5EC129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31DC183-5A99-428C-B44B-499FC9AD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9F6B9FD-E95F-439A-A81C-B6F50B74F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74D9-A0D8-4BDB-A4F5-BC73AA04EC3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80085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971600" y="1600200"/>
            <a:ext cx="7715200" cy="452596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EAC2E-1BC6-479C-8F52-92BD62EC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D92A-D11E-4104-B975-4FC074168077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C630191-B0D6-4C03-8016-AA56F7B66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9187F9-204D-4D6D-A84C-35351FF5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C64BF-76CA-4F4B-8BB8-7A7D4B4E8B5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75912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F7A3DA4-03FE-48DF-AF48-47EC55FC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9F502-6C7C-4EFE-8639-9B614A9E64F6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A7844E-D95B-4BA7-86A9-01C12DA4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A96774-F351-4657-9FD4-CCC9B148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583E0-E798-4A7D-8920-E372FFE0B7C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5110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75656" y="4406900"/>
            <a:ext cx="70190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75656" y="2906713"/>
            <a:ext cx="70190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054C7-1263-42C6-8692-76217877E0A5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3D345-B5DA-485C-A10A-BE0877221E4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681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47664" y="1600200"/>
            <a:ext cx="3240360" cy="4525963"/>
          </a:xfrm>
        </p:spPr>
        <p:txBody>
          <a:bodyPr/>
          <a:lstStyle>
            <a:lvl1pPr>
              <a:defRPr sz="2800"/>
            </a:lvl1pPr>
            <a:lvl2pPr marL="7429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/>
          <a:lstStyle>
            <a:lvl1pPr>
              <a:defRPr sz="2800"/>
            </a:lvl1pPr>
            <a:lvl2pPr marL="7429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6EEB-7236-4AE2-975D-97837216DF59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3A60F-9D28-46FF-9990-CF552EDE16E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3549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75656" y="1535113"/>
            <a:ext cx="3384376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475656" y="2174875"/>
            <a:ext cx="33843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B16D-87D5-445B-BB52-3FCB4EF3D7A3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1527-89FB-41F6-8D65-17539581439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3428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1C26-FCDB-47FB-A56D-522D02BB2056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7D1CD-D5B7-4419-9101-A8448402859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29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A3061-9814-43E1-BCEE-08D1FE9F4818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B6E07-DB67-403F-865A-CBD17EF83FF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8255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3050"/>
            <a:ext cx="2493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971600" y="1435100"/>
            <a:ext cx="2493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F009-90E0-4EC1-8FE8-269798823034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5727C-AA81-42E1-AD20-E6EF7146AF9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165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0A7A-CD36-43CF-9FB5-08D5D70D63DA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5C2D4-FA15-44AF-83A7-BFC54CBDA47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3493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971550" y="274638"/>
            <a:ext cx="77152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1547813" y="1600200"/>
            <a:ext cx="71389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619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2E0E8C-DEAA-4C1F-87E0-BE99C06DCFB3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2C3020C-C342-4CAB-B169-DE30AD47AF3E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0D932610-C74A-4B90-A2AA-212604A6D0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71550" y="274638"/>
            <a:ext cx="77152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FADDED8C-915B-47E4-8F27-7A94743E61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47813" y="1600200"/>
            <a:ext cx="71389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1DB543-D57E-4026-85E9-BDB6B0D85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619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4B8B41-DE19-44D5-817A-DD6595FE8A18}" type="datetimeFigureOut">
              <a:rPr lang="fi-FI"/>
              <a:pPr>
                <a:defRPr/>
              </a:pPr>
              <a:t>19.1.2023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0BEF0E6-B365-4A95-9FAA-62A2C0741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D4B951-CF81-4D37-A3D9-7B04369D5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1D4563C-3652-4B59-8932-16630C6F8DD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6799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kiliitto.fi/blogi/esitysta-vammaispalvelulaiksi-ei-tule-kaataa-vaan-muuttaa/" TargetMode="External"/><Relationship Id="rId2" Type="http://schemas.openxmlformats.org/officeDocument/2006/relationships/hyperlink" Target="https://www.tukiliitto.fi/tukiliitto-ja-yhdistykset/tuemme-yhdistyksia/taloudellinen-tuk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nokyla.fi/fi/kokonaisuus/jarjestojen-sote-muutostuki-jarjestot-ihmisen-tukena-sote-suomessa" TargetMode="External"/><Relationship Id="rId5" Type="http://schemas.openxmlformats.org/officeDocument/2006/relationships/hyperlink" Target="https://www.tukiliitto.fi/tukiliitto-ja-yhdistykset/tuemme-yhdistyksia/paikallinen-ja-alueellinen-vaikuttaminen/vaikuttamistyoryhmat/" TargetMode="External"/><Relationship Id="rId4" Type="http://schemas.openxmlformats.org/officeDocument/2006/relationships/hyperlink" Target="https://yle.fi/a/74-200133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>
            <a:extLst>
              <a:ext uri="{FF2B5EF4-FFF2-40B4-BE49-F238E27FC236}">
                <a16:creationId xmlns:a16="http://schemas.microsoft.com/office/drawing/2014/main" id="{6CA3CB86-9F8A-4BC3-A17B-439FF8F87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2988" y="2130425"/>
            <a:ext cx="7415212" cy="1514475"/>
          </a:xfrm>
        </p:spPr>
        <p:txBody>
          <a:bodyPr/>
          <a:lstStyle/>
          <a:p>
            <a:r>
              <a:rPr lang="fi-FI" altLang="fi-FI" dirty="0"/>
              <a:t>Jäsenyhdistysten verkkotreffit – illassa esillä olleet linkit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4A90440-FC91-4AAB-BBB8-306828914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18.1.2023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632848" cy="634082"/>
          </a:xfrm>
        </p:spPr>
        <p:txBody>
          <a:bodyPr/>
          <a:lstStyle/>
          <a:p>
            <a:r>
              <a:rPr lang="fi-FI" sz="3600" dirty="0"/>
              <a:t>Linkit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31429" y="989385"/>
            <a:ext cx="7139136" cy="4525963"/>
          </a:xfrm>
        </p:spPr>
        <p:txBody>
          <a:bodyPr/>
          <a:lstStyle/>
          <a:p>
            <a:r>
              <a:rPr lang="fi-FI" sz="2000" b="1" dirty="0"/>
              <a:t>Tukiliiton toimintaraha</a:t>
            </a:r>
            <a:r>
              <a:rPr lang="fi-FI" sz="2000" dirty="0"/>
              <a:t>: </a:t>
            </a:r>
            <a:r>
              <a:rPr lang="fi-FI" sz="2000" dirty="0">
                <a:hlinkClick r:id="rId2"/>
              </a:rPr>
              <a:t>https://www.tukiliitto.fi/tukiliitto-ja-yhdistykset/tuemme-yhdistyksia/taloudellinen-tuki/</a:t>
            </a:r>
            <a:endParaRPr lang="fi-FI" sz="2000" dirty="0"/>
          </a:p>
          <a:p>
            <a:r>
              <a:rPr lang="fi-FI" sz="2000" b="1" dirty="0"/>
              <a:t>Vammaislainsäädännön uudistus – tilannetietoa:</a:t>
            </a:r>
          </a:p>
          <a:p>
            <a:pPr lvl="1"/>
            <a:r>
              <a:rPr lang="fi-FI" sz="2000" dirty="0"/>
              <a:t>Esitystä vammaispalvelulaiksi ei tule kaataa vaan muuttaa </a:t>
            </a:r>
          </a:p>
          <a:p>
            <a:pPr marL="457200" lvl="1" indent="0">
              <a:buNone/>
            </a:pPr>
            <a:r>
              <a:rPr lang="fi-FI" sz="2000" dirty="0"/>
              <a:t>  -blogi: </a:t>
            </a:r>
            <a:r>
              <a:rPr lang="fi-FI" sz="2000" dirty="0">
                <a:hlinkClick r:id="rId3"/>
              </a:rPr>
              <a:t>https://www.tukiliitto.fi/blogi/esitysta-vammaispalvelulaiksi-ei-tule-kaataa-vaan-muuttaa/</a:t>
            </a:r>
            <a:endParaRPr lang="fi-FI" sz="2000" dirty="0"/>
          </a:p>
          <a:p>
            <a:pPr lvl="1"/>
            <a:r>
              <a:rPr lang="fi-FI" sz="2000" dirty="0"/>
              <a:t>Yle artikkeli vammaispalvelulain tilanteesta (17.1.2023): </a:t>
            </a:r>
            <a:r>
              <a:rPr lang="fi-FI" sz="2000" dirty="0">
                <a:hlinkClick r:id="rId4"/>
              </a:rPr>
              <a:t>https://yle.fi/a/74-20013342</a:t>
            </a:r>
            <a:endParaRPr lang="fi-FI" sz="2000" dirty="0"/>
          </a:p>
          <a:p>
            <a:r>
              <a:rPr lang="fi-FI" sz="2000" b="1" dirty="0"/>
              <a:t>Tukiliiton sivuilla vaikuttamistyöryhmistä:</a:t>
            </a:r>
          </a:p>
          <a:p>
            <a:r>
              <a:rPr lang="fi-FI" sz="2000" dirty="0">
                <a:hlinkClick r:id="rId5"/>
              </a:rPr>
              <a:t>https://www.tukiliitto.fi/tukiliitto-ja-yhdistykset/tuemme-yhdistyksia/paikallinen-ja-alueellinen-vaikuttaminen/vaikuttamistyoryhmat/</a:t>
            </a:r>
            <a:endParaRPr lang="fi-FI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i-FI" sz="2000" b="1" kern="1200" dirty="0">
                <a:latin typeface="+mj-lt"/>
                <a:ea typeface="+mj-ea"/>
                <a:cs typeface="+mj-cs"/>
              </a:rPr>
              <a:t>Hyvinvointialueet järjestöjen näkökulmasta 1_2023. Tilannekuvaraportti</a:t>
            </a:r>
            <a:r>
              <a:rPr lang="fi-FI" sz="2000" b="1" dirty="0">
                <a:latin typeface="+mj-lt"/>
                <a:ea typeface="+mj-ea"/>
                <a:cs typeface="+mj-cs"/>
              </a:rPr>
              <a:t>: </a:t>
            </a:r>
            <a:r>
              <a:rPr lang="fi-FI" sz="2000" b="1" kern="1200" dirty="0">
                <a:latin typeface="+mj-lt"/>
                <a:ea typeface="+mj-ea"/>
                <a:cs typeface="+mj-cs"/>
              </a:rPr>
              <a:t> </a:t>
            </a:r>
            <a:r>
              <a:rPr lang="fi-FI" sz="2000" dirty="0">
                <a:hlinkClick r:id="rId6"/>
              </a:rPr>
              <a:t>https://innokyla.fi/fi/kokonaisuus/jarjestojen-sote-muutostuki-jarjestot-ihmisen-tukena-sote-suomessa</a:t>
            </a:r>
            <a:endParaRPr lang="fi-FI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i-FI" sz="2000" kern="1200" dirty="0">
              <a:latin typeface="+mj-lt"/>
              <a:ea typeface="+mj-ea"/>
              <a:cs typeface="+mj-cs"/>
            </a:endParaRPr>
          </a:p>
          <a:p>
            <a:endParaRPr lang="fi-FI" sz="2000" dirty="0"/>
          </a:p>
          <a:p>
            <a:pPr lvl="1"/>
            <a:endParaRPr lang="fi-FI" sz="2000" dirty="0"/>
          </a:p>
          <a:p>
            <a:pPr lvl="1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16915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ukiliitto_pp_vari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163"/>
      </a:hlink>
      <a:folHlink>
        <a:srgbClr val="0021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kiliitto powerpoint mallipohja 2016.pot" id="{4A20320E-AE1D-4960-8647-86CDDE28341F}" vid="{0A46E160-CFA1-48AF-8CF5-9AD2B647E750}"/>
    </a:ext>
  </a:extLst>
</a:theme>
</file>

<file path=ppt/theme/theme2.xml><?xml version="1.0" encoding="utf-8"?>
<a:theme xmlns:a="http://schemas.openxmlformats.org/drawingml/2006/main" name="1_Office-teema">
  <a:themeElements>
    <a:clrScheme name="Tukiliitto_pp_vari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163"/>
      </a:hlink>
      <a:folHlink>
        <a:srgbClr val="0021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kiliitto powerpoint mallipohja 2016.pot" id="{4A20320E-AE1D-4960-8647-86CDDE28341F}" vid="{01FFD9AA-8F9E-4CC6-8E29-6742955E3CC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Tukiliitto powerpoint mallipohja 2016</Template>
  <TotalTime>14</TotalTime>
  <Words>108</Words>
  <Application>Microsoft Office PowerPoint</Application>
  <PresentationFormat>Näytössä katseltava diaesitys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Office-teema</vt:lpstr>
      <vt:lpstr>1_Office-teema</vt:lpstr>
      <vt:lpstr>Jäsenyhdistysten verkkotreffit – illassa esillä olleet linkit</vt:lpstr>
      <vt:lpstr>Linkit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Jäsenyhdistysten verkkotreffit – illassa esillä olleet linkit</dc:title>
  <dc:creator>Pyykkönen Salla</dc:creator>
  <cp:lastModifiedBy>Pyykkönen Salla</cp:lastModifiedBy>
  <cp:revision>1</cp:revision>
  <dcterms:created xsi:type="dcterms:W3CDTF">2023-01-19T09:00:12Z</dcterms:created>
  <dcterms:modified xsi:type="dcterms:W3CDTF">2023-01-19T09:15:12Z</dcterms:modified>
</cp:coreProperties>
</file>