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9" r:id="rId3"/>
    <p:sldId id="264" r:id="rId4"/>
    <p:sldId id="260" r:id="rId5"/>
    <p:sldId id="266" r:id="rId6"/>
    <p:sldId id="258" r:id="rId7"/>
    <p:sldId id="261" r:id="rId8"/>
    <p:sldId id="267" r:id="rId9"/>
    <p:sldId id="265" r:id="rId10"/>
    <p:sldId id="262" r:id="rId11"/>
    <p:sldId id="268" r:id="rId12"/>
    <p:sldId id="25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AA"/>
    <a:srgbClr val="F3AF51"/>
    <a:srgbClr val="704BB3"/>
    <a:srgbClr val="5A6A5E"/>
    <a:srgbClr val="CFDF53"/>
    <a:srgbClr val="EC6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AFCE93-B57B-3A4D-AD25-ADA193AC2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3C8A5C8-3683-A34C-96BE-C1D5336E3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318B6C-AEF4-D244-88A4-EDE31B18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9BBBD-D0F0-8B4C-88AE-CAA4510B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138773-E71B-0543-BF0D-DFB60893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41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F41772-E673-8345-B304-1B1AEEAC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FF292D8-53AC-9E43-8333-C4AEAB8DC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98061B-7481-F345-8E7D-98E9560F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7A2ABD-5A82-9C4F-A006-E6CAFF09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A43407-94CD-4C41-9B51-005C3F00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52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9526623-A80B-2144-9013-EAAD4C402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6B29A83-34BC-8047-A44B-18DC17462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C1F51B-226E-BF4F-A3D9-6CE0DB18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A78661-E603-5C4F-85FC-3388ACCA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045766-2717-8645-9F42-844886C9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17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99A4B6-A2F0-824A-9977-A3F8CF40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164C5F-A032-8742-84E0-346FF66F9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1C788E-9DDB-5F42-8E4F-363313E4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861F8E-1FDE-644E-9A50-E71CB0D2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C08BAD-BB4F-ED45-9B14-88C38B04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68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CA05A4-4FB7-DC43-96B4-4C6B6187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E0C8D00-2A0A-D845-B60F-F34271915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D82141-4C82-1948-A4F9-8849B49A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E5F1A9-CC2B-1740-AB61-32707467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3E130E-1887-4547-8939-6D545C43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27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83F6F2-6865-D140-AC91-EEC3BB9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A67F2A-84C4-4F48-A828-55D2B142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2166132-D18D-B842-94FC-7B9DBA039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C91508-67CD-374B-83D9-9A10114AD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664764-632B-1645-A881-2C9D17A9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F8B2EE-51D2-5546-9A94-57EF96C6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63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619647-5E7D-CC42-B11B-6521C5BA8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58465B-681C-7944-9751-168C5B2C2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0BF0C3-BA1E-9E4D-AAFD-36B788D7B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482F9F3-5B5B-DB41-A0E1-0D7E682B9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910B93-B1E0-2F4B-9A6C-D758E78F5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DF381A8-B51C-E740-9C77-FC674B0C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D0BA448-A18A-1D4F-BDAD-52C9710D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FB648A6-DF54-BE4E-8A27-8B422059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55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F3D51B-6816-3144-8EB7-F2B2B3756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BC30FF-1240-3444-9EE3-208F5FDF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F8C1A7-2601-D246-8033-4A518C8E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67C6CB0-594E-7B43-B2B9-EF0B2765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4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F5C4BC6-6FCD-8F4B-9D60-DE369E97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1F98D91-6C19-7749-9BE8-1AEA9FF8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874F26D-ECA9-9D4E-AF95-4B9A6485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91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61DD84-D147-9744-AD51-6FAA5ECFB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ABA867-0F73-A54D-800F-D7FD24ADD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00FBB78-3C8A-CD41-9B5A-9F9F9431A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A1B6C6-BD25-BC49-93AF-D0E0CFC4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CF871E-671A-2D46-ACF7-15ADE2CF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879BB7-D0B3-8E4D-9B52-022F46E6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2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0D45AA-95A6-0145-ACC6-F265AFBA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3212D09-85C1-374A-B37B-1D7B3840B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E088648-B1ED-AA49-912C-319B87E5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AB0D50-4A2F-C645-913A-A40D5055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6F437A2-7F6D-D74A-822B-99633A22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07CBFCF-2297-2E42-83BF-E745A41E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11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8692720-536D-E549-B542-75AB6349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F3376E-4937-1841-A56B-BFD83B5C8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8E70AC-E1D1-0542-925C-805752E7D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7490-35A1-C64D-B6EB-F1ABB57807FB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A31DB8-1D5B-ED4C-8F8A-BDAC92CC5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4AB749-3FD8-7244-BD79-C8CFC2DA5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3980E-08A0-0443-9C83-7DE88AB31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91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4000" cap="all" dirty="0">
                <a:solidFill>
                  <a:srgbClr val="704BB3"/>
                </a:solidFill>
                <a:latin typeface="Avenir Next" panose="020B0503020202020204" pitchFamily="34" charset="0"/>
              </a:rPr>
              <a:t>Meidän kaikkien </a:t>
            </a:r>
            <a:r>
              <a:rPr lang="fi-FI" sz="4000" cap="all" dirty="0" err="1">
                <a:solidFill>
                  <a:srgbClr val="704BB3"/>
                </a:solidFill>
                <a:latin typeface="Avenir Next" panose="020B0503020202020204" pitchFamily="34" charset="0"/>
              </a:rPr>
              <a:t>keuruu</a:t>
            </a:r>
            <a:endParaRPr lang="fi-FI" sz="4000" cap="all" dirty="0">
              <a:solidFill>
                <a:srgbClr val="704BB3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Turvaa vammaispalvelut.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Ei tee lyhytnäköisiä säästöpäätöksiä.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Mahdollistaa jokaisen kuntalaisen osallistumisen.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Xxxxxxxxx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&gt; Lisää tähän jokin oman kuntasi tärkeä asia.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fi-FI" sz="3400" dirty="0">
              <a:solidFill>
                <a:srgbClr val="5A6A5E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Keuruun Seudun Kehitysvammaisten Tuki ry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894531D-70D5-F64F-9179-7F2EA1A5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3400" cap="all" dirty="0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Minä äänestän ehdokasta, joka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Lorem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ipsum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sit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amet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,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consectetur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adipisci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elit,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sed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eiusmod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tempor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incidunt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ut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labore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et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magna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aliqua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…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Lisää oma (ja yhdistyksen) nimi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F36325E-EF14-A64B-B578-D7AFD3D9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3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3400" cap="all" dirty="0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Minä äänestän ehdokasta, joka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Lorem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ipsum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sit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amet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Consectetur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adipisci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elit.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Sed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eiusmod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tempor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incidunt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ut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labore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et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magna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aliqua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.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Lisää oma (ja yhdistyksen) nimi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F36325E-EF14-A64B-B578-D7AFD3D9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0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4000" cap="all" dirty="0">
                <a:solidFill>
                  <a:srgbClr val="704BB3"/>
                </a:solidFill>
                <a:latin typeface="Avenir Next" panose="020B0503020202020204" pitchFamily="34" charset="0"/>
              </a:rPr>
              <a:t>Otsikko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Leipäteksti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ranskalaiset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Lisää yhdistyksen logo tai nimi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894531D-70D5-F64F-9179-7F2EA1A5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1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4000" cap="all" dirty="0">
                <a:solidFill>
                  <a:srgbClr val="704BB3"/>
                </a:solidFill>
                <a:latin typeface="Avenir Next" panose="020B0503020202020204" pitchFamily="34" charset="0"/>
              </a:rPr>
              <a:t>Meidän kaikkien </a:t>
            </a:r>
            <a:r>
              <a:rPr lang="fi-FI" sz="4000" cap="all" dirty="0" err="1">
                <a:solidFill>
                  <a:srgbClr val="704BB3"/>
                </a:solidFill>
                <a:latin typeface="Avenir Next" panose="020B0503020202020204" pitchFamily="34" charset="0"/>
              </a:rPr>
              <a:t>mikkeli</a:t>
            </a:r>
            <a:endParaRPr lang="fi-FI" sz="4000" cap="all" dirty="0">
              <a:solidFill>
                <a:srgbClr val="704BB3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Ei leikkaa vammaispalveluista.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Noudattaa lakia ja YK:n vammaissopimusta.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On saavutettava kaikille.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Ottaa mukaan jokaisen kuntalaisen.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Xxxxxxxxx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&gt; Lisää tähän jokin oman kuntasi tärkeä asia.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Mikkelin Seudun Kehitysvammaisten Tuki ry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894531D-70D5-F64F-9179-7F2EA1A5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1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222324"/>
            <a:ext cx="68061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Meidän kaikkien Jyväskylä ei tee lyhytnäköisiä säästöpäätöksiä.</a:t>
            </a:r>
            <a:b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Kaikille sopiva kunta turvaa</a:t>
            </a:r>
            <a:b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jokaiselle lakisääteiset,</a:t>
            </a:r>
            <a:b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oikea-aikaiset ja yksilöllisiin</a:t>
            </a:r>
            <a:b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tarpeisiin perustuvat palvelut. Jotain paikallista </a:t>
            </a:r>
            <a:r>
              <a:rPr lang="fi-FI" sz="36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</a:t>
            </a:r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6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</a:t>
            </a:r>
            <a:r>
              <a:rPr lang="fi-FI" sz="3600" dirty="0">
                <a:solidFill>
                  <a:srgbClr val="5A6A5E"/>
                </a:solidFill>
                <a:latin typeface="Avenir Next" panose="020B0503020202020204" pitchFamily="34" charset="0"/>
              </a:rPr>
              <a:t>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Keski-Suomen Kehitysvammaisten Tuki ry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894531D-70D5-F64F-9179-7F2EA1A5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4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998470"/>
            <a:ext cx="6806119" cy="848618"/>
          </a:xfrm>
        </p:spPr>
        <p:txBody>
          <a:bodyPr>
            <a:normAutofit/>
          </a:bodyPr>
          <a:lstStyle/>
          <a:p>
            <a:pPr algn="l"/>
            <a:r>
              <a:rPr lang="fi-FI" sz="3400" cap="all" dirty="0">
                <a:solidFill>
                  <a:srgbClr val="704BB3"/>
                </a:solidFill>
                <a:latin typeface="Avenir Next" panose="020B0503020202020204" pitchFamily="34" charset="0"/>
              </a:rPr>
              <a:t>Minä äänestän ehdokasta, joka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2037626"/>
            <a:ext cx="68061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Lorem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ipsum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sit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amet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,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consectetur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adipisci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elit,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sed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eiusmod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tempor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incidunt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ut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labore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et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magna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aliqua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.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Lisää oma nimi (ja yhdistyksen nimi)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894531D-70D5-F64F-9179-7F2EA1A5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6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998470"/>
            <a:ext cx="6806119" cy="848618"/>
          </a:xfrm>
        </p:spPr>
        <p:txBody>
          <a:bodyPr>
            <a:normAutofit/>
          </a:bodyPr>
          <a:lstStyle/>
          <a:p>
            <a:pPr algn="l"/>
            <a:r>
              <a:rPr lang="fi-FI" sz="3400" cap="all" dirty="0">
                <a:solidFill>
                  <a:srgbClr val="704BB3"/>
                </a:solidFill>
                <a:latin typeface="Avenir Next" panose="020B0503020202020204" pitchFamily="34" charset="0"/>
              </a:rPr>
              <a:t>Minä äänestän ehdokasta, joka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2037626"/>
            <a:ext cx="68061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Lorem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ipsum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sit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amet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Consectetur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adipisci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elit.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Sed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eiusmod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tempor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incidunt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ut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labore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et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dolore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magna </a:t>
            </a: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aliqua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.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Lisää oma nimi (ja yhdistyksen nimi)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894531D-70D5-F64F-9179-7F2EA1A5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2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4000" cap="all" dirty="0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Meidän kaikkien </a:t>
            </a:r>
            <a:r>
              <a:rPr lang="fi-FI" sz="4000" cap="all" dirty="0" err="1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helsinki</a:t>
            </a:r>
            <a:endParaRPr lang="fi-FI" sz="4000" cap="all" dirty="0">
              <a:solidFill>
                <a:schemeClr val="accent6">
                  <a:lumMod val="7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Turvaa vammaispalvelut.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Ei tee lyhytnäköisiä säästöpäätöksiä.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Mahdollistaa jokaisen kuntalaisen osallistumisen.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Xxxxxxxxx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&gt; Lisää tähän jokin oman kuntasi tärkeä asia.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Kehitysvammatuki 57 ry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F36325E-EF14-A64B-B578-D7AFD3D9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7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4000" cap="all" dirty="0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Meidän kaikkien somero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Ei leikkaa vammaispalveluista.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Noudattaa lakia ja YK:n vammaissopimusta.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On saavutettava kaikille.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Ottaa mukaan jokaisen kuntalaisen.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Xxxxxxxxx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&gt; Lisää tähän jokin oman kuntasi tärkeä asia.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Someron Seudun Kehitysvammaisten Tuki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F36325E-EF14-A64B-B578-D7AFD3D9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3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6668A-D8BB-B945-AE9A-C4E893D8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3361" y="877330"/>
            <a:ext cx="6806119" cy="741405"/>
          </a:xfrm>
        </p:spPr>
        <p:txBody>
          <a:bodyPr>
            <a:normAutofit/>
          </a:bodyPr>
          <a:lstStyle/>
          <a:p>
            <a:pPr algn="l"/>
            <a:r>
              <a:rPr lang="fi-FI" sz="4000" cap="all" dirty="0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Meidän kaikkien somero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849174"/>
            <a:ext cx="6806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Ei leikkaa vammaispalveluista.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Noudattaa lakia ja YK:n vammaissopimusta.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On saavutettava kaikille.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Ottaa mukaan jokaisen kuntalaisen.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Xxxxxxxxx</a:t>
            </a:r>
            <a:r>
              <a:rPr lang="fi-FI" sz="3200" dirty="0">
                <a:solidFill>
                  <a:srgbClr val="5A6A5E"/>
                </a:solidFill>
                <a:latin typeface="Avenir Next" panose="020B0503020202020204" pitchFamily="34" charset="0"/>
              </a:rPr>
              <a:t> &gt; Lisää tähän jokin oman kuntasi tärkeä asia.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Someron Seudun Kehitysvammaisten Tuki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F36325E-EF14-A64B-B578-D7AFD3D9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2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A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1E2F3FCF-0341-1D45-95AE-1989F6202E60}"/>
              </a:ext>
            </a:extLst>
          </p:cNvPr>
          <p:cNvSpPr txBox="1"/>
          <p:nvPr/>
        </p:nvSpPr>
        <p:spPr>
          <a:xfrm>
            <a:off x="4523361" y="1263958"/>
            <a:ext cx="68061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Meidän kaikkien Oulu ei tee lyhytnäköisiä säästöpäätöksiä.</a:t>
            </a:r>
            <a:b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Kaikille sopiva kunta turvaa</a:t>
            </a:r>
            <a:b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jokaiselle lakisääteiset,</a:t>
            </a:r>
            <a:b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oikea-aikaiset ja yksilöllisiin</a:t>
            </a:r>
            <a:b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</a:br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tarpeisiin perustuvat palvelut. Jotain paikallista </a:t>
            </a:r>
            <a:r>
              <a:rPr lang="fi-FI" sz="34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xxxxxx</a:t>
            </a:r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 </a:t>
            </a:r>
            <a:r>
              <a:rPr lang="fi-FI" sz="3400" dirty="0" err="1">
                <a:solidFill>
                  <a:srgbClr val="5A6A5E"/>
                </a:solidFill>
                <a:latin typeface="Avenir Next" panose="020B0503020202020204" pitchFamily="34" charset="0"/>
              </a:rPr>
              <a:t>xxxxx</a:t>
            </a:r>
            <a:r>
              <a:rPr lang="fi-FI" sz="3400" dirty="0">
                <a:solidFill>
                  <a:srgbClr val="5A6A5E"/>
                </a:solidFill>
                <a:latin typeface="Avenir Next" panose="020B0503020202020204" pitchFamily="34" charset="0"/>
              </a:rPr>
              <a:t>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3205B12-87F6-4046-BB35-9398F4025D4B}"/>
              </a:ext>
            </a:extLst>
          </p:cNvPr>
          <p:cNvSpPr txBox="1"/>
          <p:nvPr/>
        </p:nvSpPr>
        <p:spPr>
          <a:xfrm>
            <a:off x="4523361" y="6070060"/>
            <a:ext cx="598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5A6A5E"/>
                </a:solidFill>
                <a:latin typeface="Avenir Next" panose="020B0503020202020204" pitchFamily="34" charset="0"/>
              </a:rPr>
              <a:t>Oulun Kehitysvammaisten Tuki ry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F36325E-EF14-A64B-B578-D7AFD3D9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u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387</Words>
  <Application>Microsoft Office PowerPoint</Application>
  <PresentationFormat>Laajakuva</PresentationFormat>
  <Paragraphs>57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Avenir Next</vt:lpstr>
      <vt:lpstr>Calibri</vt:lpstr>
      <vt:lpstr>Calibri Light</vt:lpstr>
      <vt:lpstr>Office-teema</vt:lpstr>
      <vt:lpstr>Meidän kaikkien keuruu</vt:lpstr>
      <vt:lpstr>Meidän kaikkien mikkeli</vt:lpstr>
      <vt:lpstr>PowerPoint-esitys</vt:lpstr>
      <vt:lpstr>Minä äänestän ehdokasta, joka</vt:lpstr>
      <vt:lpstr>Minä äänestän ehdokasta, joka</vt:lpstr>
      <vt:lpstr>Meidän kaikkien helsinki</vt:lpstr>
      <vt:lpstr>Meidän kaikkien somero</vt:lpstr>
      <vt:lpstr>Meidän kaikkien somero</vt:lpstr>
      <vt:lpstr>PowerPoint-esitys</vt:lpstr>
      <vt:lpstr>Minä äänestän ehdokasta, joka</vt:lpstr>
      <vt:lpstr>Minä äänestän ehdokasta, joka</vt:lpstr>
      <vt:lpstr>Otsikko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User</dc:creator>
  <cp:lastModifiedBy>Määttänen Merja</cp:lastModifiedBy>
  <cp:revision>35</cp:revision>
  <dcterms:created xsi:type="dcterms:W3CDTF">2021-01-05T07:20:40Z</dcterms:created>
  <dcterms:modified xsi:type="dcterms:W3CDTF">2021-02-01T09:48:21Z</dcterms:modified>
</cp:coreProperties>
</file>