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59" r:id="rId3"/>
    <p:sldId id="264" r:id="rId4"/>
    <p:sldId id="260" r:id="rId5"/>
    <p:sldId id="266" r:id="rId6"/>
    <p:sldId id="258" r:id="rId7"/>
    <p:sldId id="261" r:id="rId8"/>
    <p:sldId id="267" r:id="rId9"/>
    <p:sldId id="265" r:id="rId10"/>
    <p:sldId id="262" r:id="rId11"/>
    <p:sldId id="268" r:id="rId12"/>
    <p:sldId id="257" r:id="rId1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8AA"/>
    <a:srgbClr val="F3AF51"/>
    <a:srgbClr val="704BB3"/>
    <a:srgbClr val="5A6A5E"/>
    <a:srgbClr val="CFDF53"/>
    <a:srgbClr val="EC66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405"/>
  </p:normalViewPr>
  <p:slideViewPr>
    <p:cSldViewPr snapToGrid="0" snapToObjects="1">
      <p:cViewPr varScale="1">
        <p:scale>
          <a:sx n="110" d="100"/>
          <a:sy n="110" d="100"/>
        </p:scale>
        <p:origin x="1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9AFCE93-B57B-3A4D-AD25-ADA193AC2B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3C8A5C8-3683-A34C-96BE-C1D5336E32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7318B6C-AEF4-D244-88A4-EDE31B18C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7490-35A1-C64D-B6EB-F1ABB57807FB}" type="datetimeFigureOut">
              <a:rPr lang="fi-FI" smtClean="0"/>
              <a:t>1.2.2021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E49BBBD-D0F0-8B4C-88AE-CAA4510BD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8138773-E71B-0543-BF0D-DFB608937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3980E-08A0-0443-9C83-7DE88AB319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2417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5F41772-E673-8345-B304-1B1AEEAC6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2FF292D8-53AC-9E43-8333-C4AEAB8DC1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898061B-7481-F345-8E7D-98E9560FB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7490-35A1-C64D-B6EB-F1ABB57807FB}" type="datetimeFigureOut">
              <a:rPr lang="fi-FI" smtClean="0"/>
              <a:t>1.2.2021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C7A2ABD-5A82-9C4F-A006-E6CAFF093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CA43407-94CD-4C41-9B51-005C3F001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3980E-08A0-0443-9C83-7DE88AB319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352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9526623-A80B-2144-9013-EAAD4C4024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26B29A83-34BC-8047-A44B-18DC174624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AC1F51B-226E-BF4F-A3D9-6CE0DB18C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7490-35A1-C64D-B6EB-F1ABB57807FB}" type="datetimeFigureOut">
              <a:rPr lang="fi-FI" smtClean="0"/>
              <a:t>1.2.2021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DA78661-E603-5C4F-85FC-3388ACCAC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5045766-2717-8645-9F42-844886C9B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3980E-08A0-0443-9C83-7DE88AB319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97176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499A4B6-A2F0-824A-9977-A3F8CF404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E164C5F-A032-8742-84E0-346FF66F9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81C788E-9DDB-5F42-8E4F-363313E44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7490-35A1-C64D-B6EB-F1ABB57807FB}" type="datetimeFigureOut">
              <a:rPr lang="fi-FI" smtClean="0"/>
              <a:t>1.2.2021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B861F8E-1FDE-644E-9A50-E71CB0D21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4C08BAD-BB4F-ED45-9B14-88C38B04A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3980E-08A0-0443-9C83-7DE88AB319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3688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5CA05A4-4FB7-DC43-96B4-4C6B61878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E0C8D00-2A0A-D845-B60F-F342719157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3D82141-4C82-1948-A4F9-8849B49AB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7490-35A1-C64D-B6EB-F1ABB57807FB}" type="datetimeFigureOut">
              <a:rPr lang="fi-FI" smtClean="0"/>
              <a:t>1.2.2021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6E5F1A9-CC2B-1740-AB61-327074674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13E130E-1887-4547-8939-6D545C437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3980E-08A0-0443-9C83-7DE88AB319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9277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B83F6F2-6865-D140-AC91-EEC3BB97A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9A67F2A-84C4-4F48-A828-55D2B1429A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2166132-D18D-B842-94FC-7B9DBA0395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1C91508-67CD-374B-83D9-9A10114AD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7490-35A1-C64D-B6EB-F1ABB57807FB}" type="datetimeFigureOut">
              <a:rPr lang="fi-FI" smtClean="0"/>
              <a:t>1.2.2021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5664764-632B-1645-A881-2C9D17A98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BF8B2EE-51D2-5546-9A94-57EF96C66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3980E-08A0-0443-9C83-7DE88AB319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17634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F619647-5E7D-CC42-B11B-6521C5BA8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158465B-681C-7944-9751-168C5B2C2F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C0BF0C3-BA1E-9E4D-AAFD-36B788D7B2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E482F9F3-5B5B-DB41-A0E1-0D7E682B98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6D910B93-B1E0-2F4B-9A6C-D758E78F56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DF381A8-B51C-E740-9C77-FC674B0CE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7490-35A1-C64D-B6EB-F1ABB57807FB}" type="datetimeFigureOut">
              <a:rPr lang="fi-FI" smtClean="0"/>
              <a:t>1.2.2021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CD0BA448-A18A-1D4F-BDAD-52C9710D0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6FB648A6-DF54-BE4E-8A27-8B422059F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3980E-08A0-0443-9C83-7DE88AB319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5506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2F3D51B-6816-3144-8EB7-F2B2B3756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CDBC30FF-1240-3444-9EE3-208F5FDF1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7490-35A1-C64D-B6EB-F1ABB57807FB}" type="datetimeFigureOut">
              <a:rPr lang="fi-FI" smtClean="0"/>
              <a:t>1.2.2021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FF8C1A7-2601-D246-8033-4A518C8EA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67C6CB0-594E-7B43-B2B9-EF0B27658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3980E-08A0-0443-9C83-7DE88AB319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142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0F5C4BC6-6FCD-8F4B-9D60-DE369E97B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7490-35A1-C64D-B6EB-F1ABB57807FB}" type="datetimeFigureOut">
              <a:rPr lang="fi-FI" smtClean="0"/>
              <a:t>1.2.2021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1F98D91-6C19-7749-9BE8-1AEA9FF8C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874F26D-ECA9-9D4E-AF95-4B9A64853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3980E-08A0-0443-9C83-7DE88AB319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7916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F61DD84-D147-9744-AD51-6FAA5ECFB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0ABA867-0F73-A54D-800F-D7FD24ADD4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00FBB78-3C8A-CD41-9B5A-9F9F9431AD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DA1B6C6-BD25-BC49-93AF-D0E0CFC4D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7490-35A1-C64D-B6EB-F1ABB57807FB}" type="datetimeFigureOut">
              <a:rPr lang="fi-FI" smtClean="0"/>
              <a:t>1.2.2021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ECF871E-671A-2D46-ACF7-15ADE2CFB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A879BB7-D0B3-8E4D-9B52-022F46E6D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3980E-08A0-0443-9C83-7DE88AB319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925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A0D45AA-95A6-0145-ACC6-F265AFBA1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B3212D09-85C1-374A-B37B-1D7B3840B1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E088648-B1ED-AA49-912C-319B87E59A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EAB0D50-4A2F-C645-913A-A40D50551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47490-35A1-C64D-B6EB-F1ABB57807FB}" type="datetimeFigureOut">
              <a:rPr lang="fi-FI" smtClean="0"/>
              <a:t>1.2.2021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6F437A2-7F6D-D74A-822B-99633A22F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07CBFCF-2297-2E42-83BF-E745A41EC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3980E-08A0-0443-9C83-7DE88AB319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311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F8692720-536D-E549-B542-75AB6349C2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7F3376E-4937-1841-A56B-BFD83B5C8A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i-FI"/>
              <a:t>Muokkaa tekstin perustyylejä
toinen taso
kolmas taso
neljäs taso
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58E70AC-E1D1-0542-925C-805752E7D1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47490-35A1-C64D-B6EB-F1ABB57807FB}" type="datetimeFigureOut">
              <a:rPr lang="fi-FI" smtClean="0"/>
              <a:t>1.2.2021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CA31DB8-1D5B-ED4C-8F8A-BDAC92CC58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04AB749-3FD8-7244-BD79-C8CFC2DA5A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3980E-08A0-0443-9C83-7DE88AB319A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5919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86668A-D8BB-B945-AE9A-C4E893D8D6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23361" y="877330"/>
            <a:ext cx="6806119" cy="741405"/>
          </a:xfrm>
        </p:spPr>
        <p:txBody>
          <a:bodyPr>
            <a:normAutofit/>
          </a:bodyPr>
          <a:lstStyle/>
          <a:p>
            <a:pPr algn="l"/>
            <a:r>
              <a:rPr lang="fi-FI" sz="4000" cap="all" dirty="0">
                <a:solidFill>
                  <a:srgbClr val="704BB3"/>
                </a:solidFill>
                <a:latin typeface="Avenir Next" panose="020B0503020202020204" pitchFamily="34" charset="0"/>
              </a:rPr>
              <a:t>Meidän kaikkien </a:t>
            </a:r>
            <a:r>
              <a:rPr lang="fi-FI" sz="4000" cap="all" dirty="0" err="1">
                <a:solidFill>
                  <a:srgbClr val="704BB3"/>
                </a:solidFill>
                <a:latin typeface="Avenir Next" panose="020B0503020202020204" pitchFamily="34" charset="0"/>
              </a:rPr>
              <a:t>keuruu</a:t>
            </a:r>
            <a:endParaRPr lang="fi-FI" sz="4000" cap="all" dirty="0">
              <a:solidFill>
                <a:srgbClr val="704BB3"/>
              </a:solidFill>
              <a:latin typeface="Avenir Next" panose="020B0503020202020204" pitchFamily="34" charset="0"/>
            </a:endParaRP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1E2F3FCF-0341-1D45-95AE-1989F6202E60}"/>
              </a:ext>
            </a:extLst>
          </p:cNvPr>
          <p:cNvSpPr txBox="1"/>
          <p:nvPr/>
        </p:nvSpPr>
        <p:spPr>
          <a:xfrm>
            <a:off x="4523361" y="1849174"/>
            <a:ext cx="6806119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Turvaa vammaispalvelut.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Ei tee lyhytnäköisiä säästöpäätöksiä.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Mahdollistaa jokaisen kuntalaisen osallistumisen.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Xxxxxxxxx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&gt; Lisää tähän jokin oman kuntasi tärkeä asia.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endParaRPr lang="fi-FI" sz="3400" dirty="0">
              <a:solidFill>
                <a:srgbClr val="5A6A5E"/>
              </a:solidFill>
              <a:latin typeface="Avenir Next" panose="020B0503020202020204" pitchFamily="34" charset="0"/>
            </a:endParaRP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53205B12-87F6-4046-BB35-9398F4025D4B}"/>
              </a:ext>
            </a:extLst>
          </p:cNvPr>
          <p:cNvSpPr txBox="1"/>
          <p:nvPr/>
        </p:nvSpPr>
        <p:spPr>
          <a:xfrm>
            <a:off x="4523361" y="6070060"/>
            <a:ext cx="5982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rgbClr val="5A6A5E"/>
                </a:solidFill>
                <a:latin typeface="Avenir Next" panose="020B0503020202020204" pitchFamily="34" charset="0"/>
              </a:rPr>
              <a:t>Keuruun Seudun Kehitysvammaisten Tuki ry</a:t>
            </a:r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C894531D-70D5-F64F-9179-7F2EA1A5E2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81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58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8AA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86668A-D8BB-B945-AE9A-C4E893D8D6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23361" y="877330"/>
            <a:ext cx="6806119" cy="741405"/>
          </a:xfrm>
        </p:spPr>
        <p:txBody>
          <a:bodyPr>
            <a:normAutofit/>
          </a:bodyPr>
          <a:lstStyle/>
          <a:p>
            <a:pPr algn="l"/>
            <a:r>
              <a:rPr lang="fi-FI" sz="3400" cap="all" dirty="0">
                <a:solidFill>
                  <a:schemeClr val="accent6">
                    <a:lumMod val="75000"/>
                  </a:schemeClr>
                </a:solidFill>
                <a:latin typeface="Avenir Next" panose="020B0503020202020204" pitchFamily="34" charset="0"/>
              </a:rPr>
              <a:t>Minä äänestän ehdokasta, joka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1E2F3FCF-0341-1D45-95AE-1989F6202E60}"/>
              </a:ext>
            </a:extLst>
          </p:cNvPr>
          <p:cNvSpPr txBox="1"/>
          <p:nvPr/>
        </p:nvSpPr>
        <p:spPr>
          <a:xfrm>
            <a:off x="4523361" y="1849174"/>
            <a:ext cx="680611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Lorem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ipsum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dolor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sit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amet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,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consectetur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adipisci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elit,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sed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eiusmod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tempor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incidunt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ut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labore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et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dolore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magna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aliqua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…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53205B12-87F6-4046-BB35-9398F4025D4B}"/>
              </a:ext>
            </a:extLst>
          </p:cNvPr>
          <p:cNvSpPr txBox="1"/>
          <p:nvPr/>
        </p:nvSpPr>
        <p:spPr>
          <a:xfrm>
            <a:off x="4523361" y="6070060"/>
            <a:ext cx="5982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rgbClr val="5A6A5E"/>
                </a:solidFill>
                <a:latin typeface="Avenir Next" panose="020B0503020202020204" pitchFamily="34" charset="0"/>
              </a:rPr>
              <a:t>Lisää oma (ja yhdistyksen) nimi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5F36325E-EF14-A64B-B578-D7AFD3D994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81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131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8AA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86668A-D8BB-B945-AE9A-C4E893D8D6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23361" y="877330"/>
            <a:ext cx="6806119" cy="741405"/>
          </a:xfrm>
        </p:spPr>
        <p:txBody>
          <a:bodyPr>
            <a:normAutofit/>
          </a:bodyPr>
          <a:lstStyle/>
          <a:p>
            <a:pPr algn="l"/>
            <a:r>
              <a:rPr lang="fi-FI" sz="3400" cap="all" dirty="0">
                <a:solidFill>
                  <a:schemeClr val="accent6">
                    <a:lumMod val="75000"/>
                  </a:schemeClr>
                </a:solidFill>
                <a:latin typeface="Avenir Next" panose="020B0503020202020204" pitchFamily="34" charset="0"/>
              </a:rPr>
              <a:t>Minä äänestän ehdokasta, joka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1E2F3FCF-0341-1D45-95AE-1989F6202E60}"/>
              </a:ext>
            </a:extLst>
          </p:cNvPr>
          <p:cNvSpPr txBox="1"/>
          <p:nvPr/>
        </p:nvSpPr>
        <p:spPr>
          <a:xfrm>
            <a:off x="4523361" y="1849174"/>
            <a:ext cx="680611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Lorem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ipsum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dolor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sit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amet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Consectetur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adipisci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elit.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Sed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eiusmod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tempor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incidunt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ut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labore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et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dolore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magna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aliqua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. 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53205B12-87F6-4046-BB35-9398F4025D4B}"/>
              </a:ext>
            </a:extLst>
          </p:cNvPr>
          <p:cNvSpPr txBox="1"/>
          <p:nvPr/>
        </p:nvSpPr>
        <p:spPr>
          <a:xfrm>
            <a:off x="4523361" y="6070060"/>
            <a:ext cx="5982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rgbClr val="5A6A5E"/>
                </a:solidFill>
                <a:latin typeface="Avenir Next" panose="020B0503020202020204" pitchFamily="34" charset="0"/>
              </a:rPr>
              <a:t>Lisää oma (ja yhdistyksen) nimi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5F36325E-EF14-A64B-B578-D7AFD3D994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81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104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86668A-D8BB-B945-AE9A-C4E893D8D6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23361" y="877330"/>
            <a:ext cx="6806119" cy="741405"/>
          </a:xfrm>
        </p:spPr>
        <p:txBody>
          <a:bodyPr>
            <a:normAutofit/>
          </a:bodyPr>
          <a:lstStyle/>
          <a:p>
            <a:pPr algn="l"/>
            <a:r>
              <a:rPr lang="fi-FI" sz="4000" cap="all" dirty="0">
                <a:solidFill>
                  <a:srgbClr val="704BB3"/>
                </a:solidFill>
                <a:latin typeface="Avenir Next" panose="020B0503020202020204" pitchFamily="34" charset="0"/>
              </a:rPr>
              <a:t>Otsikko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1E2F3FCF-0341-1D45-95AE-1989F6202E60}"/>
              </a:ext>
            </a:extLst>
          </p:cNvPr>
          <p:cNvSpPr txBox="1"/>
          <p:nvPr/>
        </p:nvSpPr>
        <p:spPr>
          <a:xfrm>
            <a:off x="4523361" y="1849174"/>
            <a:ext cx="68061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Leipäteksti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ranskalaiset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53205B12-87F6-4046-BB35-9398F4025D4B}"/>
              </a:ext>
            </a:extLst>
          </p:cNvPr>
          <p:cNvSpPr txBox="1"/>
          <p:nvPr/>
        </p:nvSpPr>
        <p:spPr>
          <a:xfrm>
            <a:off x="4523361" y="6070060"/>
            <a:ext cx="5982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rgbClr val="5A6A5E"/>
                </a:solidFill>
                <a:latin typeface="Avenir Next" panose="020B0503020202020204" pitchFamily="34" charset="0"/>
              </a:rPr>
              <a:t>Lisää yhdistyksen logo tai nimi</a:t>
            </a:r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C894531D-70D5-F64F-9179-7F2EA1A5E2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81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012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8AA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86668A-D8BB-B945-AE9A-C4E893D8D6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23361" y="877330"/>
            <a:ext cx="6806119" cy="741405"/>
          </a:xfrm>
        </p:spPr>
        <p:txBody>
          <a:bodyPr>
            <a:normAutofit/>
          </a:bodyPr>
          <a:lstStyle/>
          <a:p>
            <a:pPr algn="l"/>
            <a:r>
              <a:rPr lang="fi-FI" sz="4000" cap="all" dirty="0">
                <a:solidFill>
                  <a:srgbClr val="704BB3"/>
                </a:solidFill>
                <a:latin typeface="Avenir Next" panose="020B0503020202020204" pitchFamily="34" charset="0"/>
              </a:rPr>
              <a:t>Meidän kaikkien </a:t>
            </a:r>
            <a:r>
              <a:rPr lang="fi-FI" sz="4000" cap="all" dirty="0" err="1">
                <a:solidFill>
                  <a:srgbClr val="704BB3"/>
                </a:solidFill>
                <a:latin typeface="Avenir Next" panose="020B0503020202020204" pitchFamily="34" charset="0"/>
              </a:rPr>
              <a:t>mikkeli</a:t>
            </a:r>
            <a:endParaRPr lang="fi-FI" sz="4000" cap="all" dirty="0">
              <a:solidFill>
                <a:srgbClr val="704BB3"/>
              </a:solidFill>
              <a:latin typeface="Avenir Next" panose="020B0503020202020204" pitchFamily="34" charset="0"/>
            </a:endParaRP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1E2F3FCF-0341-1D45-95AE-1989F6202E60}"/>
              </a:ext>
            </a:extLst>
          </p:cNvPr>
          <p:cNvSpPr txBox="1"/>
          <p:nvPr/>
        </p:nvSpPr>
        <p:spPr>
          <a:xfrm>
            <a:off x="4523361" y="1849174"/>
            <a:ext cx="680611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Ei leikkaa vammaispalveluista.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Noudattaa lakia ja YK:n vammaissopimusta.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On saavutettava kaikille.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Ottaa mukaan jokaisen kuntalaisen.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Xxxxxxxxx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&gt; Lisää tähän jokin oman kuntasi tärkeä asia.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53205B12-87F6-4046-BB35-9398F4025D4B}"/>
              </a:ext>
            </a:extLst>
          </p:cNvPr>
          <p:cNvSpPr txBox="1"/>
          <p:nvPr/>
        </p:nvSpPr>
        <p:spPr>
          <a:xfrm>
            <a:off x="4523361" y="6070060"/>
            <a:ext cx="5982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rgbClr val="5A6A5E"/>
                </a:solidFill>
                <a:latin typeface="Avenir Next" panose="020B0503020202020204" pitchFamily="34" charset="0"/>
              </a:rPr>
              <a:t>Mikkelin Seudun Kehitysvammaisten Tuki ry</a:t>
            </a:r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C894531D-70D5-F64F-9179-7F2EA1A5E2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81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813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ruutu 3">
            <a:extLst>
              <a:ext uri="{FF2B5EF4-FFF2-40B4-BE49-F238E27FC236}">
                <a16:creationId xmlns:a16="http://schemas.microsoft.com/office/drawing/2014/main" id="{1E2F3FCF-0341-1D45-95AE-1989F6202E60}"/>
              </a:ext>
            </a:extLst>
          </p:cNvPr>
          <p:cNvSpPr txBox="1"/>
          <p:nvPr/>
        </p:nvSpPr>
        <p:spPr>
          <a:xfrm>
            <a:off x="4523361" y="1222324"/>
            <a:ext cx="680611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600" dirty="0">
                <a:solidFill>
                  <a:srgbClr val="5A6A5E"/>
                </a:solidFill>
                <a:latin typeface="Avenir Next" panose="020B0503020202020204" pitchFamily="34" charset="0"/>
              </a:rPr>
              <a:t>Meidän kaikkien Jyväskylä ei tee lyhytnäköisiä säästöpäätöksiä.</a:t>
            </a:r>
            <a:br>
              <a:rPr lang="fi-FI" sz="3600" dirty="0">
                <a:solidFill>
                  <a:srgbClr val="5A6A5E"/>
                </a:solidFill>
                <a:latin typeface="Avenir Next" panose="020B0503020202020204" pitchFamily="34" charset="0"/>
              </a:rPr>
            </a:br>
            <a:r>
              <a:rPr lang="fi-FI" sz="3600" dirty="0">
                <a:solidFill>
                  <a:srgbClr val="5A6A5E"/>
                </a:solidFill>
                <a:latin typeface="Avenir Next" panose="020B0503020202020204" pitchFamily="34" charset="0"/>
              </a:rPr>
              <a:t>Kaikille sopiva kunta turvaa</a:t>
            </a:r>
            <a:br>
              <a:rPr lang="fi-FI" sz="3600" dirty="0">
                <a:solidFill>
                  <a:srgbClr val="5A6A5E"/>
                </a:solidFill>
                <a:latin typeface="Avenir Next" panose="020B0503020202020204" pitchFamily="34" charset="0"/>
              </a:rPr>
            </a:br>
            <a:r>
              <a:rPr lang="fi-FI" sz="3600" dirty="0">
                <a:solidFill>
                  <a:srgbClr val="5A6A5E"/>
                </a:solidFill>
                <a:latin typeface="Avenir Next" panose="020B0503020202020204" pitchFamily="34" charset="0"/>
              </a:rPr>
              <a:t>jokaiselle lakisääteiset,</a:t>
            </a:r>
            <a:br>
              <a:rPr lang="fi-FI" sz="3600" dirty="0">
                <a:solidFill>
                  <a:srgbClr val="5A6A5E"/>
                </a:solidFill>
                <a:latin typeface="Avenir Next" panose="020B0503020202020204" pitchFamily="34" charset="0"/>
              </a:rPr>
            </a:br>
            <a:r>
              <a:rPr lang="fi-FI" sz="3600" dirty="0">
                <a:solidFill>
                  <a:srgbClr val="5A6A5E"/>
                </a:solidFill>
                <a:latin typeface="Avenir Next" panose="020B0503020202020204" pitchFamily="34" charset="0"/>
              </a:rPr>
              <a:t>oikea-aikaiset ja yksilöllisiin</a:t>
            </a:r>
            <a:br>
              <a:rPr lang="fi-FI" sz="3600" dirty="0">
                <a:solidFill>
                  <a:srgbClr val="5A6A5E"/>
                </a:solidFill>
                <a:latin typeface="Avenir Next" panose="020B0503020202020204" pitchFamily="34" charset="0"/>
              </a:rPr>
            </a:br>
            <a:r>
              <a:rPr lang="fi-FI" sz="3600" dirty="0">
                <a:solidFill>
                  <a:srgbClr val="5A6A5E"/>
                </a:solidFill>
                <a:latin typeface="Avenir Next" panose="020B0503020202020204" pitchFamily="34" charset="0"/>
              </a:rPr>
              <a:t>tarpeisiin perustuvat palvelut. Jotain paikallista </a:t>
            </a:r>
            <a:r>
              <a:rPr lang="fi-FI" sz="3600" dirty="0" err="1">
                <a:solidFill>
                  <a:srgbClr val="5A6A5E"/>
                </a:solidFill>
                <a:latin typeface="Avenir Next" panose="020B0503020202020204" pitchFamily="34" charset="0"/>
              </a:rPr>
              <a:t>xxxxxx</a:t>
            </a:r>
            <a:r>
              <a:rPr lang="fi-FI" sz="36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600" dirty="0" err="1">
                <a:solidFill>
                  <a:srgbClr val="5A6A5E"/>
                </a:solidFill>
                <a:latin typeface="Avenir Next" panose="020B0503020202020204" pitchFamily="34" charset="0"/>
              </a:rPr>
              <a:t>xxxxx</a:t>
            </a:r>
            <a:r>
              <a:rPr lang="fi-FI" sz="3600" dirty="0">
                <a:solidFill>
                  <a:srgbClr val="5A6A5E"/>
                </a:solidFill>
                <a:latin typeface="Avenir Next" panose="020B0503020202020204" pitchFamily="34" charset="0"/>
              </a:rPr>
              <a:t>.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53205B12-87F6-4046-BB35-9398F4025D4B}"/>
              </a:ext>
            </a:extLst>
          </p:cNvPr>
          <p:cNvSpPr txBox="1"/>
          <p:nvPr/>
        </p:nvSpPr>
        <p:spPr>
          <a:xfrm>
            <a:off x="4523361" y="6070060"/>
            <a:ext cx="5982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rgbClr val="5A6A5E"/>
                </a:solidFill>
                <a:latin typeface="Avenir Next" panose="020B0503020202020204" pitchFamily="34" charset="0"/>
              </a:rPr>
              <a:t>Keski-Suomen Kehitysvammaisten Tuki ry</a:t>
            </a:r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C894531D-70D5-F64F-9179-7F2EA1A5E2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81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044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8AA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86668A-D8BB-B945-AE9A-C4E893D8D6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23361" y="998470"/>
            <a:ext cx="6806119" cy="848618"/>
          </a:xfrm>
        </p:spPr>
        <p:txBody>
          <a:bodyPr>
            <a:normAutofit/>
          </a:bodyPr>
          <a:lstStyle/>
          <a:p>
            <a:pPr algn="l"/>
            <a:r>
              <a:rPr lang="fi-FI" sz="3400" cap="all" dirty="0">
                <a:solidFill>
                  <a:srgbClr val="704BB3"/>
                </a:solidFill>
                <a:latin typeface="Avenir Next" panose="020B0503020202020204" pitchFamily="34" charset="0"/>
              </a:rPr>
              <a:t>Minä äänestän ehdokasta, joka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1E2F3FCF-0341-1D45-95AE-1989F6202E60}"/>
              </a:ext>
            </a:extLst>
          </p:cNvPr>
          <p:cNvSpPr txBox="1"/>
          <p:nvPr/>
        </p:nvSpPr>
        <p:spPr>
          <a:xfrm>
            <a:off x="4523361" y="2037626"/>
            <a:ext cx="680611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Lorem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ipsum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dolor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sit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amet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,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consectetur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adipisci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elit,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sed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eiusmod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tempor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incidunt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ut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labore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et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dolore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magna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aliqua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. 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53205B12-87F6-4046-BB35-9398F4025D4B}"/>
              </a:ext>
            </a:extLst>
          </p:cNvPr>
          <p:cNvSpPr txBox="1"/>
          <p:nvPr/>
        </p:nvSpPr>
        <p:spPr>
          <a:xfrm>
            <a:off x="4523361" y="6070060"/>
            <a:ext cx="5982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rgbClr val="5A6A5E"/>
                </a:solidFill>
                <a:latin typeface="Avenir Next" panose="020B0503020202020204" pitchFamily="34" charset="0"/>
              </a:rPr>
              <a:t>Lisää oma nimi (ja yhdistyksen nimi)</a:t>
            </a:r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C894531D-70D5-F64F-9179-7F2EA1A5E2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81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566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86668A-D8BB-B945-AE9A-C4E893D8D6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23361" y="998470"/>
            <a:ext cx="6806119" cy="848618"/>
          </a:xfrm>
        </p:spPr>
        <p:txBody>
          <a:bodyPr>
            <a:normAutofit/>
          </a:bodyPr>
          <a:lstStyle/>
          <a:p>
            <a:pPr algn="l"/>
            <a:r>
              <a:rPr lang="fi-FI" sz="3400" cap="all" dirty="0">
                <a:solidFill>
                  <a:srgbClr val="704BB3"/>
                </a:solidFill>
                <a:latin typeface="Avenir Next" panose="020B0503020202020204" pitchFamily="34" charset="0"/>
              </a:rPr>
              <a:t>Minä äänestän ehdokasta, joka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1E2F3FCF-0341-1D45-95AE-1989F6202E60}"/>
              </a:ext>
            </a:extLst>
          </p:cNvPr>
          <p:cNvSpPr txBox="1"/>
          <p:nvPr/>
        </p:nvSpPr>
        <p:spPr>
          <a:xfrm>
            <a:off x="4523361" y="2037626"/>
            <a:ext cx="680611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Lorem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ipsum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dolor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sit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amet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Consectetur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adipisci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elit.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Sed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eiusmod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tempor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incidunt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ut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labore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et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dolore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magna </a:t>
            </a: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aliqua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. 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53205B12-87F6-4046-BB35-9398F4025D4B}"/>
              </a:ext>
            </a:extLst>
          </p:cNvPr>
          <p:cNvSpPr txBox="1"/>
          <p:nvPr/>
        </p:nvSpPr>
        <p:spPr>
          <a:xfrm>
            <a:off x="4523361" y="6070060"/>
            <a:ext cx="5982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rgbClr val="5A6A5E"/>
                </a:solidFill>
                <a:latin typeface="Avenir Next" panose="020B0503020202020204" pitchFamily="34" charset="0"/>
              </a:rPr>
              <a:t>Lisää oma nimi (ja yhdistyksen nimi)</a:t>
            </a:r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C894531D-70D5-F64F-9179-7F2EA1A5E2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81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826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8AA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86668A-D8BB-B945-AE9A-C4E893D8D6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23361" y="877330"/>
            <a:ext cx="6806119" cy="741405"/>
          </a:xfrm>
        </p:spPr>
        <p:txBody>
          <a:bodyPr>
            <a:normAutofit/>
          </a:bodyPr>
          <a:lstStyle/>
          <a:p>
            <a:pPr algn="l"/>
            <a:r>
              <a:rPr lang="fi-FI" sz="4000" cap="all" dirty="0">
                <a:solidFill>
                  <a:schemeClr val="accent6">
                    <a:lumMod val="75000"/>
                  </a:schemeClr>
                </a:solidFill>
                <a:latin typeface="Avenir Next" panose="020B0503020202020204" pitchFamily="34" charset="0"/>
              </a:rPr>
              <a:t>Meidän kaikkien </a:t>
            </a:r>
            <a:r>
              <a:rPr lang="fi-FI" sz="4000" cap="all" dirty="0" err="1">
                <a:solidFill>
                  <a:schemeClr val="accent6">
                    <a:lumMod val="75000"/>
                  </a:schemeClr>
                </a:solidFill>
                <a:latin typeface="Avenir Next" panose="020B0503020202020204" pitchFamily="34" charset="0"/>
              </a:rPr>
              <a:t>helsinki</a:t>
            </a:r>
            <a:endParaRPr lang="fi-FI" sz="4000" cap="all" dirty="0">
              <a:solidFill>
                <a:schemeClr val="accent6">
                  <a:lumMod val="75000"/>
                </a:schemeClr>
              </a:solidFill>
              <a:latin typeface="Avenir Next" panose="020B0503020202020204" pitchFamily="34" charset="0"/>
            </a:endParaRP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1E2F3FCF-0341-1D45-95AE-1989F6202E60}"/>
              </a:ext>
            </a:extLst>
          </p:cNvPr>
          <p:cNvSpPr txBox="1"/>
          <p:nvPr/>
        </p:nvSpPr>
        <p:spPr>
          <a:xfrm>
            <a:off x="4523361" y="1849174"/>
            <a:ext cx="680611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Turvaa vammaispalvelut.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Ei tee lyhytnäköisiä säästöpäätöksiä.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Mahdollistaa jokaisen kuntalaisen osallistumisen.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Xxxxxxxxx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&gt; Lisää tähän jokin oman kuntasi tärkeä asia.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53205B12-87F6-4046-BB35-9398F4025D4B}"/>
              </a:ext>
            </a:extLst>
          </p:cNvPr>
          <p:cNvSpPr txBox="1"/>
          <p:nvPr/>
        </p:nvSpPr>
        <p:spPr>
          <a:xfrm>
            <a:off x="4523361" y="6070060"/>
            <a:ext cx="5982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rgbClr val="5A6A5E"/>
                </a:solidFill>
                <a:latin typeface="Avenir Next" panose="020B0503020202020204" pitchFamily="34" charset="0"/>
              </a:rPr>
              <a:t>Kehitysvammatuki 57 ry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5F36325E-EF14-A64B-B578-D7AFD3D994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81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172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86668A-D8BB-B945-AE9A-C4E893D8D6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23361" y="877330"/>
            <a:ext cx="6806119" cy="741405"/>
          </a:xfrm>
        </p:spPr>
        <p:txBody>
          <a:bodyPr>
            <a:normAutofit/>
          </a:bodyPr>
          <a:lstStyle/>
          <a:p>
            <a:pPr algn="l"/>
            <a:r>
              <a:rPr lang="fi-FI" sz="4000" cap="all" dirty="0">
                <a:solidFill>
                  <a:schemeClr val="accent6">
                    <a:lumMod val="75000"/>
                  </a:schemeClr>
                </a:solidFill>
                <a:latin typeface="Avenir Next" panose="020B0503020202020204" pitchFamily="34" charset="0"/>
              </a:rPr>
              <a:t>Meidän kaikkien somero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1E2F3FCF-0341-1D45-95AE-1989F6202E60}"/>
              </a:ext>
            </a:extLst>
          </p:cNvPr>
          <p:cNvSpPr txBox="1"/>
          <p:nvPr/>
        </p:nvSpPr>
        <p:spPr>
          <a:xfrm>
            <a:off x="4523361" y="1849174"/>
            <a:ext cx="680611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Ei leikkaa vammaispalveluista.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Noudattaa lakia ja YK:n vammaissopimusta.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On saavutettava kaikille.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Ottaa mukaan jokaisen kuntalaisen.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Xxxxxxxxx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&gt; Lisää tähän jokin oman kuntasi tärkeä asia.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53205B12-87F6-4046-BB35-9398F4025D4B}"/>
              </a:ext>
            </a:extLst>
          </p:cNvPr>
          <p:cNvSpPr txBox="1"/>
          <p:nvPr/>
        </p:nvSpPr>
        <p:spPr>
          <a:xfrm>
            <a:off x="4523361" y="6070060"/>
            <a:ext cx="5982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rgbClr val="5A6A5E"/>
                </a:solidFill>
                <a:latin typeface="Avenir Next" panose="020B0503020202020204" pitchFamily="34" charset="0"/>
              </a:rPr>
              <a:t>Someron Seudun Kehitysvammaisten Tuki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5F36325E-EF14-A64B-B578-D7AFD3D994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81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638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8AA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86668A-D8BB-B945-AE9A-C4E893D8D6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23361" y="877330"/>
            <a:ext cx="6806119" cy="741405"/>
          </a:xfrm>
        </p:spPr>
        <p:txBody>
          <a:bodyPr>
            <a:normAutofit/>
          </a:bodyPr>
          <a:lstStyle/>
          <a:p>
            <a:pPr algn="l"/>
            <a:r>
              <a:rPr lang="fi-FI" sz="4000" cap="all" dirty="0">
                <a:solidFill>
                  <a:schemeClr val="accent6">
                    <a:lumMod val="75000"/>
                  </a:schemeClr>
                </a:solidFill>
                <a:latin typeface="Avenir Next" panose="020B0503020202020204" pitchFamily="34" charset="0"/>
              </a:rPr>
              <a:t>Meidän kaikkien somero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1E2F3FCF-0341-1D45-95AE-1989F6202E60}"/>
              </a:ext>
            </a:extLst>
          </p:cNvPr>
          <p:cNvSpPr txBox="1"/>
          <p:nvPr/>
        </p:nvSpPr>
        <p:spPr>
          <a:xfrm>
            <a:off x="4523361" y="1849174"/>
            <a:ext cx="680611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Ei leikkaa vammaispalveluista.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Noudattaa lakia ja YK:n vammaissopimusta.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On saavutettava kaikille.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Ottaa mukaan jokaisen kuntalaisen.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3200" dirty="0" err="1">
                <a:solidFill>
                  <a:srgbClr val="5A6A5E"/>
                </a:solidFill>
                <a:latin typeface="Avenir Next" panose="020B0503020202020204" pitchFamily="34" charset="0"/>
              </a:rPr>
              <a:t>Xxxxxxxxx</a:t>
            </a:r>
            <a:r>
              <a:rPr lang="fi-FI" sz="3200" dirty="0">
                <a:solidFill>
                  <a:srgbClr val="5A6A5E"/>
                </a:solidFill>
                <a:latin typeface="Avenir Next" panose="020B0503020202020204" pitchFamily="34" charset="0"/>
              </a:rPr>
              <a:t> &gt; Lisää tähän jokin oman kuntasi tärkeä asia.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53205B12-87F6-4046-BB35-9398F4025D4B}"/>
              </a:ext>
            </a:extLst>
          </p:cNvPr>
          <p:cNvSpPr txBox="1"/>
          <p:nvPr/>
        </p:nvSpPr>
        <p:spPr>
          <a:xfrm>
            <a:off x="4523361" y="6070060"/>
            <a:ext cx="5982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rgbClr val="5A6A5E"/>
                </a:solidFill>
                <a:latin typeface="Avenir Next" panose="020B0503020202020204" pitchFamily="34" charset="0"/>
              </a:rPr>
              <a:t>Someron Seudun Kehitysvammaisten Tuki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5F36325E-EF14-A64B-B578-D7AFD3D994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81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625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8AA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ruutu 3">
            <a:extLst>
              <a:ext uri="{FF2B5EF4-FFF2-40B4-BE49-F238E27FC236}">
                <a16:creationId xmlns:a16="http://schemas.microsoft.com/office/drawing/2014/main" id="{1E2F3FCF-0341-1D45-95AE-1989F6202E60}"/>
              </a:ext>
            </a:extLst>
          </p:cNvPr>
          <p:cNvSpPr txBox="1"/>
          <p:nvPr/>
        </p:nvSpPr>
        <p:spPr>
          <a:xfrm>
            <a:off x="4523361" y="1263958"/>
            <a:ext cx="680611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400" dirty="0">
                <a:solidFill>
                  <a:srgbClr val="5A6A5E"/>
                </a:solidFill>
                <a:latin typeface="Avenir Next" panose="020B0503020202020204" pitchFamily="34" charset="0"/>
              </a:rPr>
              <a:t>Meidän kaikkien Oulu ei tee lyhytnäköisiä säästöpäätöksiä.</a:t>
            </a:r>
            <a:br>
              <a:rPr lang="fi-FI" sz="3400" dirty="0">
                <a:solidFill>
                  <a:srgbClr val="5A6A5E"/>
                </a:solidFill>
                <a:latin typeface="Avenir Next" panose="020B0503020202020204" pitchFamily="34" charset="0"/>
              </a:rPr>
            </a:br>
            <a:r>
              <a:rPr lang="fi-FI" sz="3400" dirty="0">
                <a:solidFill>
                  <a:srgbClr val="5A6A5E"/>
                </a:solidFill>
                <a:latin typeface="Avenir Next" panose="020B0503020202020204" pitchFamily="34" charset="0"/>
              </a:rPr>
              <a:t>Kaikille sopiva kunta turvaa</a:t>
            </a:r>
            <a:br>
              <a:rPr lang="fi-FI" sz="3400" dirty="0">
                <a:solidFill>
                  <a:srgbClr val="5A6A5E"/>
                </a:solidFill>
                <a:latin typeface="Avenir Next" panose="020B0503020202020204" pitchFamily="34" charset="0"/>
              </a:rPr>
            </a:br>
            <a:r>
              <a:rPr lang="fi-FI" sz="3400" dirty="0">
                <a:solidFill>
                  <a:srgbClr val="5A6A5E"/>
                </a:solidFill>
                <a:latin typeface="Avenir Next" panose="020B0503020202020204" pitchFamily="34" charset="0"/>
              </a:rPr>
              <a:t>jokaiselle lakisääteiset,</a:t>
            </a:r>
            <a:br>
              <a:rPr lang="fi-FI" sz="3400" dirty="0">
                <a:solidFill>
                  <a:srgbClr val="5A6A5E"/>
                </a:solidFill>
                <a:latin typeface="Avenir Next" panose="020B0503020202020204" pitchFamily="34" charset="0"/>
              </a:rPr>
            </a:br>
            <a:r>
              <a:rPr lang="fi-FI" sz="3400" dirty="0">
                <a:solidFill>
                  <a:srgbClr val="5A6A5E"/>
                </a:solidFill>
                <a:latin typeface="Avenir Next" panose="020B0503020202020204" pitchFamily="34" charset="0"/>
              </a:rPr>
              <a:t>oikea-aikaiset ja yksilöllisiin</a:t>
            </a:r>
            <a:br>
              <a:rPr lang="fi-FI" sz="3400" dirty="0">
                <a:solidFill>
                  <a:srgbClr val="5A6A5E"/>
                </a:solidFill>
                <a:latin typeface="Avenir Next" panose="020B0503020202020204" pitchFamily="34" charset="0"/>
              </a:rPr>
            </a:br>
            <a:r>
              <a:rPr lang="fi-FI" sz="3400" dirty="0">
                <a:solidFill>
                  <a:srgbClr val="5A6A5E"/>
                </a:solidFill>
                <a:latin typeface="Avenir Next" panose="020B0503020202020204" pitchFamily="34" charset="0"/>
              </a:rPr>
              <a:t>tarpeisiin perustuvat palvelut. Jotain paikallista </a:t>
            </a:r>
            <a:r>
              <a:rPr lang="fi-FI" sz="3400" dirty="0" err="1">
                <a:solidFill>
                  <a:srgbClr val="5A6A5E"/>
                </a:solidFill>
                <a:latin typeface="Avenir Next" panose="020B0503020202020204" pitchFamily="34" charset="0"/>
              </a:rPr>
              <a:t>xxxxxx</a:t>
            </a:r>
            <a:r>
              <a:rPr lang="fi-FI" sz="3400" dirty="0">
                <a:solidFill>
                  <a:srgbClr val="5A6A5E"/>
                </a:solidFill>
                <a:latin typeface="Avenir Next" panose="020B0503020202020204" pitchFamily="34" charset="0"/>
              </a:rPr>
              <a:t> </a:t>
            </a:r>
            <a:r>
              <a:rPr lang="fi-FI" sz="3400" dirty="0" err="1">
                <a:solidFill>
                  <a:srgbClr val="5A6A5E"/>
                </a:solidFill>
                <a:latin typeface="Avenir Next" panose="020B0503020202020204" pitchFamily="34" charset="0"/>
              </a:rPr>
              <a:t>xxxxx</a:t>
            </a:r>
            <a:r>
              <a:rPr lang="fi-FI" sz="3400" dirty="0">
                <a:solidFill>
                  <a:srgbClr val="5A6A5E"/>
                </a:solidFill>
                <a:latin typeface="Avenir Next" panose="020B0503020202020204" pitchFamily="34" charset="0"/>
              </a:rPr>
              <a:t>.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53205B12-87F6-4046-BB35-9398F4025D4B}"/>
              </a:ext>
            </a:extLst>
          </p:cNvPr>
          <p:cNvSpPr txBox="1"/>
          <p:nvPr/>
        </p:nvSpPr>
        <p:spPr>
          <a:xfrm>
            <a:off x="4523361" y="6070060"/>
            <a:ext cx="5982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>
                <a:solidFill>
                  <a:srgbClr val="5A6A5E"/>
                </a:solidFill>
                <a:latin typeface="Avenir Next" panose="020B0503020202020204" pitchFamily="34" charset="0"/>
              </a:rPr>
              <a:t>Oulun Kehitysvammaisten Tuki ry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5F36325E-EF14-A64B-B578-D7AFD3D994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810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13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Mukautetut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387</Words>
  <Application>Microsoft Office PowerPoint</Application>
  <PresentationFormat>Laajakuva</PresentationFormat>
  <Paragraphs>57</Paragraphs>
  <Slides>12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7" baseType="lpstr">
      <vt:lpstr>Arial</vt:lpstr>
      <vt:lpstr>Avenir Next</vt:lpstr>
      <vt:lpstr>Calibri</vt:lpstr>
      <vt:lpstr>Calibri Light</vt:lpstr>
      <vt:lpstr>Office-teema</vt:lpstr>
      <vt:lpstr>Meidän kaikkien keuruu</vt:lpstr>
      <vt:lpstr>Meidän kaikkien mikkeli</vt:lpstr>
      <vt:lpstr>PowerPoint-esitys</vt:lpstr>
      <vt:lpstr>Minä äänestän ehdokasta, joka</vt:lpstr>
      <vt:lpstr>Minä äänestän ehdokasta, joka</vt:lpstr>
      <vt:lpstr>Meidän kaikkien helsinki</vt:lpstr>
      <vt:lpstr>Meidän kaikkien somero</vt:lpstr>
      <vt:lpstr>Meidän kaikkien somero</vt:lpstr>
      <vt:lpstr>PowerPoint-esitys</vt:lpstr>
      <vt:lpstr>Minä äänestän ehdokasta, joka</vt:lpstr>
      <vt:lpstr>Minä äänestän ehdokasta, joka</vt:lpstr>
      <vt:lpstr>Otsikko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Microsoft Office User</dc:creator>
  <cp:lastModifiedBy>Määttänen Merja</cp:lastModifiedBy>
  <cp:revision>35</cp:revision>
  <dcterms:created xsi:type="dcterms:W3CDTF">2021-01-05T07:20:40Z</dcterms:created>
  <dcterms:modified xsi:type="dcterms:W3CDTF">2021-02-01T09:48:21Z</dcterms:modified>
</cp:coreProperties>
</file>