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57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925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5584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105228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474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39412"/>
            <a:ext cx="1737364" cy="432817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2771800" y="61948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rgbClr val="003399"/>
                </a:solidFill>
                <a:latin typeface="+mn-lt"/>
              </a:rPr>
              <a:t>Olemme paikallinen Me Itse -ryhmä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395536" y="623731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003399"/>
                </a:solidFill>
                <a:latin typeface="+mn-lt"/>
              </a:rPr>
              <a:t>Liike itsenäisen elämän puolesta       </a:t>
            </a:r>
            <a:r>
              <a:rPr lang="fi-FI" baseline="0" dirty="0">
                <a:solidFill>
                  <a:srgbClr val="003399"/>
                </a:solidFill>
                <a:latin typeface="+mn-lt"/>
              </a:rPr>
              <a:t>                                                                  </a:t>
            </a:r>
            <a:r>
              <a:rPr lang="fi-FI" dirty="0" err="1">
                <a:solidFill>
                  <a:srgbClr val="003399"/>
                </a:solidFill>
                <a:latin typeface="+mn-lt"/>
              </a:rPr>
              <a:t>www.meitse.fi</a:t>
            </a:r>
            <a:endParaRPr lang="fi-FI" dirty="0">
              <a:solidFill>
                <a:srgbClr val="00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2575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Myriad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Alaotsikk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378561"/>
      </p:ext>
    </p:extLst>
  </p:cSld>
  <p:clrMapOvr>
    <a:masterClrMapping/>
  </p:clrMapOvr>
</p:sld>
</file>

<file path=ppt/theme/theme1.xml><?xml version="1.0" encoding="utf-8"?>
<a:theme xmlns:a="http://schemas.openxmlformats.org/drawingml/2006/main" name="meitse_pp_ryhmat_ei-veikkaus_050318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DAD2D44B2733D42A107BC726EB0DAF3" ma:contentTypeVersion="6" ma:contentTypeDescription="Luo uusi asiakirja." ma:contentTypeScope="" ma:versionID="dadfa4dfc7459ffda4c2b86a4b6277a2">
  <xsd:schema xmlns:xsd="http://www.w3.org/2001/XMLSchema" xmlns:xs="http://www.w3.org/2001/XMLSchema" xmlns:p="http://schemas.microsoft.com/office/2006/metadata/properties" xmlns:ns2="306995e1-656c-4b8d-9e7f-cb701cd56bb4" xmlns:ns3="bc295aad-a3c1-4fdb-ad71-3923f6dbff44" targetNamespace="http://schemas.microsoft.com/office/2006/metadata/properties" ma:root="true" ma:fieldsID="6cf53812bb7a0031b6a5f3161ea80429" ns2:_="" ns3:_="">
    <xsd:import namespace="306995e1-656c-4b8d-9e7f-cb701cd56bb4"/>
    <xsd:import namespace="bc295aad-a3c1-4fdb-ad71-3923f6dbff4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6995e1-656c-4b8d-9e7f-cb701cd56bb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Käyttäjä jakanut viimeksi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Jaettu viimeksi ajankohtana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95aad-a3c1-4fdb-ad71-3923f6dbff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4375EE-CA21-4589-9E6F-6D33666D62CB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bc295aad-a3c1-4fdb-ad71-3923f6dbff44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306995e1-656c-4b8d-9e7f-cb701cd56bb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9D6688-5E04-4265-B668-CA992C1F80D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BDAE97-A901-4F7D-ADBF-54B3FDE326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6995e1-656c-4b8d-9e7f-cb701cd56bb4"/>
    <ds:schemaRef ds:uri="bc295aad-a3c1-4fdb-ad71-3923f6dbf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meitse_pp_ryhmat_ei-veikkaus_050318-1</Template>
  <TotalTime>0</TotalTime>
  <Words>0</Words>
  <Application>Microsoft Office PowerPoint</Application>
  <PresentationFormat>Näytössä katseltava diaesitys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meitse_pp_ryhmat_ei-veikkaus_050318-1</vt:lpstr>
      <vt:lpstr>PowerPoint-esitys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Kaija Aho</dc:creator>
  <cp:lastModifiedBy>Hakala Merja</cp:lastModifiedBy>
  <cp:revision>1</cp:revision>
  <dcterms:created xsi:type="dcterms:W3CDTF">2018-03-06T07:10:50Z</dcterms:created>
  <dcterms:modified xsi:type="dcterms:W3CDTF">2018-03-26T09:55:20Z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0x0101000DAD2D44B2733D42A107BC726EB0DAF3</vt:lpwstr>
  </property>
</Properties>
</file>